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Source Code Pro"/>
      <p:regular r:id="rId19"/>
      <p:bold r:id="rId20"/>
      <p:italic r:id="rId21"/>
      <p:boldItalic r:id="rId22"/>
    </p:embeddedFont>
    <p:embeddedFont>
      <p:font typeface="Oswald"/>
      <p:regular r:id="rId23"/>
      <p:bold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CodePro-bold.fntdata"/><Relationship Id="rId11" Type="http://schemas.openxmlformats.org/officeDocument/2006/relationships/slide" Target="slides/slide6.xml"/><Relationship Id="rId22" Type="http://schemas.openxmlformats.org/officeDocument/2006/relationships/font" Target="fonts/SourceCodePro-boldItalic.fntdata"/><Relationship Id="rId10" Type="http://schemas.openxmlformats.org/officeDocument/2006/relationships/slide" Target="slides/slide5.xml"/><Relationship Id="rId21" Type="http://schemas.openxmlformats.org/officeDocument/2006/relationships/font" Target="fonts/SourceCodePro-italic.fntdata"/><Relationship Id="rId13" Type="http://schemas.openxmlformats.org/officeDocument/2006/relationships/slide" Target="slides/slide8.xml"/><Relationship Id="rId24" Type="http://schemas.openxmlformats.org/officeDocument/2006/relationships/font" Target="fonts/Oswald-bold.fntdata"/><Relationship Id="rId12" Type="http://schemas.openxmlformats.org/officeDocument/2006/relationships/slide" Target="slides/slide7.xml"/><Relationship Id="rId23" Type="http://schemas.openxmlformats.org/officeDocument/2006/relationships/font" Target="fonts/Oswald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SourceCodePro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4.png>
</file>

<file path=ppt/media/image5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2ae3a6bbbf1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2ae3a6bbbf1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e3a6bbbf1_0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e3a6bbbf1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ae3a6bbbf1_0_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ae3a6bbbf1_0_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2ae3a6bbbf1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2ae3a6bbbf1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c6f80d1ff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c6f80d1ff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c6f80d1ff_0_5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c6f80d1ff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c6f80d1ff_0_5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c6f80d1f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c6f80d1ff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" name="Google Shape;82;gc6f80d1ff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c6f80d1ff_0_2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c6f80d1ff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c6f80d1ff_0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c6f80d1ff_0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c6f80d1ff_0_5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c6f80d1ff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c6f80d1ff_0_6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c6f80d1ff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 rot="10800000">
            <a:off x="4226100" y="2933550"/>
            <a:ext cx="691800" cy="388500"/>
          </a:xfrm>
          <a:prstGeom prst="triangle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25" y="0"/>
            <a:ext cx="9144000" cy="3124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Font typeface="Oswald"/>
              <a:buNone/>
              <a:defRPr sz="3600"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2" name="Google Shape;52;p11"/>
          <p:cNvCxnSpPr/>
          <p:nvPr/>
        </p:nvCxnSpPr>
        <p:spPr>
          <a:xfrm>
            <a:off x="413275" y="2988275"/>
            <a:ext cx="9105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>
            <a:off x="0" y="1567350"/>
            <a:ext cx="9144000" cy="2008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" name="Google Shape;17;p3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Google Shape;20;p4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Google Shape;25;p5"/>
          <p:cNvCxnSpPr/>
          <p:nvPr/>
        </p:nvCxnSpPr>
        <p:spPr>
          <a:xfrm>
            <a:off x="429200" y="127557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468825"/>
            <a:ext cx="3999900" cy="30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Google Shape;34;p7"/>
          <p:cNvCxnSpPr/>
          <p:nvPr/>
        </p:nvCxnSpPr>
        <p:spPr>
          <a:xfrm>
            <a:off x="418675" y="1457787"/>
            <a:ext cx="6141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35" name="Google Shape;35;p7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528900"/>
            <a:ext cx="5678100" cy="408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175"/>
            <a:ext cx="4572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577200" cy="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lgDash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1078750"/>
            <a:ext cx="4045200" cy="178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600"/>
              <a:buNone/>
              <a:defRPr sz="4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9214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None/>
              <a:defRPr sz="19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Oswald"/>
              <a:buNone/>
              <a:defRPr sz="2100"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modern-writer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Oswald"/>
              <a:buNone/>
              <a:defRPr sz="3000">
                <a:solidFill>
                  <a:schemeClr val="dk2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68825"/>
            <a:ext cx="8520600" cy="30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Source Code Pro"/>
              <a:buChar char="●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●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Source Code Pro"/>
              <a:buChar char="○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Source Code Pro"/>
              <a:buChar char="■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ctrTitle"/>
          </p:nvPr>
        </p:nvSpPr>
        <p:spPr>
          <a:xfrm>
            <a:off x="411175" y="644300"/>
            <a:ext cx="8282400" cy="210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Lawrence Odhiambo</a:t>
            </a:r>
            <a:endParaRPr/>
          </a:p>
        </p:txBody>
      </p:sp>
      <p:sp>
        <p:nvSpPr>
          <p:cNvPr id="63" name="Google Shape;63;p13"/>
          <p:cNvSpPr txBox="1"/>
          <p:nvPr>
            <p:ph idx="1" type="subTitle"/>
          </p:nvPr>
        </p:nvSpPr>
        <p:spPr>
          <a:xfrm>
            <a:off x="411175" y="3398250"/>
            <a:ext cx="8282400" cy="126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BBIT/2017/63047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2"/>
          <p:cNvSpPr txBox="1"/>
          <p:nvPr>
            <p:ph type="title"/>
          </p:nvPr>
        </p:nvSpPr>
        <p:spPr>
          <a:xfrm>
            <a:off x="2239300" y="128100"/>
            <a:ext cx="3020400" cy="55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 Desktop</a:t>
            </a:r>
            <a:endParaRPr/>
          </a:p>
        </p:txBody>
      </p:sp>
      <p:sp>
        <p:nvSpPr>
          <p:cNvPr id="125" name="Google Shape;125;p22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26" name="Google Shape;12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1150" y="1120900"/>
            <a:ext cx="8622848" cy="323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3"/>
          <p:cNvSpPr txBox="1"/>
          <p:nvPr>
            <p:ph type="title"/>
          </p:nvPr>
        </p:nvSpPr>
        <p:spPr>
          <a:xfrm>
            <a:off x="311700" y="6318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Home page mobile</a:t>
            </a:r>
            <a:endParaRPr/>
          </a:p>
        </p:txBody>
      </p:sp>
      <p:sp>
        <p:nvSpPr>
          <p:cNvPr id="132" name="Google Shape;132;p23"/>
          <p:cNvSpPr txBox="1"/>
          <p:nvPr>
            <p:ph idx="1" type="body"/>
          </p:nvPr>
        </p:nvSpPr>
        <p:spPr>
          <a:xfrm>
            <a:off x="3469500" y="102895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33" name="Google Shape;13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9500" y="317423"/>
            <a:ext cx="2807999" cy="42576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4"/>
          <p:cNvSpPr txBox="1"/>
          <p:nvPr>
            <p:ph type="title"/>
          </p:nvPr>
        </p:nvSpPr>
        <p:spPr>
          <a:xfrm>
            <a:off x="2907650" y="79675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Admin Dash</a:t>
            </a:r>
            <a:endParaRPr/>
          </a:p>
        </p:txBody>
      </p:sp>
      <p:sp>
        <p:nvSpPr>
          <p:cNvPr id="139" name="Google Shape;139;p24"/>
          <p:cNvSpPr txBox="1"/>
          <p:nvPr>
            <p:ph idx="1" type="body"/>
          </p:nvPr>
        </p:nvSpPr>
        <p:spPr>
          <a:xfrm>
            <a:off x="311700" y="1618204"/>
            <a:ext cx="28080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40" name="Google Shape;14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1225" y="987775"/>
            <a:ext cx="8720374" cy="3574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/>
          <p:nvPr>
            <p:ph type="title"/>
          </p:nvPr>
        </p:nvSpPr>
        <p:spPr>
          <a:xfrm>
            <a:off x="311700" y="631800"/>
            <a:ext cx="62556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Development challenges</a:t>
            </a:r>
            <a:endParaRPr/>
          </a:p>
        </p:txBody>
      </p:sp>
      <p:sp>
        <p:nvSpPr>
          <p:cNvPr id="146" name="Google Shape;146;p25"/>
          <p:cNvSpPr txBox="1"/>
          <p:nvPr>
            <p:ph idx="1" type="body"/>
          </p:nvPr>
        </p:nvSpPr>
        <p:spPr>
          <a:xfrm>
            <a:off x="311700" y="1618200"/>
            <a:ext cx="7369800" cy="295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project was time intensive and I might have missed one or two things but I believe it has all the required parts to be a minimum viable product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During development, I faced a few challenges which include but not limited to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Planning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Limited resources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Power </a:t>
            </a:r>
            <a:r>
              <a:rPr lang="en"/>
              <a:t>outages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Lack of different points of view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/>
          <p:nvPr>
            <p:ph type="title"/>
          </p:nvPr>
        </p:nvSpPr>
        <p:spPr>
          <a:xfrm>
            <a:off x="430800" y="1889700"/>
            <a:ext cx="8282400" cy="1516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E-commerce, car rental management system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265500" y="1816950"/>
            <a:ext cx="4045200" cy="150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Team, Developer</a:t>
            </a:r>
            <a:endParaRPr/>
          </a:p>
        </p:txBody>
      </p:sp>
      <p:sp>
        <p:nvSpPr>
          <p:cNvPr id="74" name="Google Shape;74;p15"/>
          <p:cNvSpPr txBox="1"/>
          <p:nvPr>
            <p:ph idx="2" type="body"/>
          </p:nvPr>
        </p:nvSpPr>
        <p:spPr>
          <a:xfrm>
            <a:off x="4939500" y="724200"/>
            <a:ext cx="39291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Lawrence Ochieng Odhiambo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BBIT/2017/63047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490250" y="348700"/>
            <a:ext cx="5678100" cy="426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2400"/>
              <a:t>Inspiration</a:t>
            </a:r>
            <a:endParaRPr i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The high cost of vehicle ownership, and the ever increasing demand of movement in the day to day activities which require different types of vehicles. For example, fo urban settings, a small sedan or city car is ideal, for long distance the ideal vehicle is a large sedan or an SUV, for offroad travels, one needs a 4X4. A person would need to own all these types of vehicles to move </a:t>
            </a:r>
            <a:r>
              <a:rPr lang="en" sz="1500"/>
              <a:t>accommodate</a:t>
            </a:r>
            <a:r>
              <a:rPr lang="en" sz="1500"/>
              <a:t> all the movements.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This projects is designed to help organisations that offer rental services to easily manage and meet their customers</a:t>
            </a:r>
            <a:endParaRPr sz="15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4" name="Google Shape;84;p17"/>
          <p:cNvCxnSpPr/>
          <p:nvPr/>
        </p:nvCxnSpPr>
        <p:spPr>
          <a:xfrm>
            <a:off x="-6875" y="2900700"/>
            <a:ext cx="91509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372500"/>
            <a:ext cx="8520600" cy="73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Technologies used</a:t>
            </a:r>
            <a:endParaRPr/>
          </a:p>
        </p:txBody>
      </p:sp>
      <p:sp>
        <p:nvSpPr>
          <p:cNvPr id="86" name="Google Shape;86;p17"/>
          <p:cNvSpPr/>
          <p:nvPr/>
        </p:nvSpPr>
        <p:spPr>
          <a:xfrm>
            <a:off x="421176" y="2235693"/>
            <a:ext cx="1329900" cy="1329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 txBox="1"/>
          <p:nvPr/>
        </p:nvSpPr>
        <p:spPr>
          <a:xfrm>
            <a:off x="421225" y="25967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88" name="Google Shape;88;p17"/>
          <p:cNvSpPr/>
          <p:nvPr/>
        </p:nvSpPr>
        <p:spPr>
          <a:xfrm>
            <a:off x="2253122" y="1423415"/>
            <a:ext cx="2954700" cy="29547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7"/>
          <p:cNvSpPr txBox="1"/>
          <p:nvPr/>
        </p:nvSpPr>
        <p:spPr>
          <a:xfrm>
            <a:off x="2253125" y="2596750"/>
            <a:ext cx="29547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Php, Sql(mysql)</a:t>
            </a:r>
            <a:endParaRPr sz="30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0" name="Google Shape;90;p17"/>
          <p:cNvSpPr/>
          <p:nvPr/>
        </p:nvSpPr>
        <p:spPr>
          <a:xfrm>
            <a:off x="5709626" y="2147440"/>
            <a:ext cx="1506600" cy="15066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7"/>
          <p:cNvSpPr txBox="1"/>
          <p:nvPr/>
        </p:nvSpPr>
        <p:spPr>
          <a:xfrm>
            <a:off x="5709825" y="2596750"/>
            <a:ext cx="1506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Bootstrap</a:t>
            </a:r>
            <a:endParaRPr sz="18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2" name="Google Shape;92;p17"/>
          <p:cNvSpPr/>
          <p:nvPr/>
        </p:nvSpPr>
        <p:spPr>
          <a:xfrm>
            <a:off x="7718079" y="2394636"/>
            <a:ext cx="1012500" cy="10122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7"/>
          <p:cNvSpPr txBox="1"/>
          <p:nvPr/>
        </p:nvSpPr>
        <p:spPr>
          <a:xfrm>
            <a:off x="7718425" y="2596750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CSS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/>
          <p:nvPr>
            <p:ph type="title"/>
          </p:nvPr>
        </p:nvSpPr>
        <p:spPr>
          <a:xfrm>
            <a:off x="253575" y="20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car rental management system</a:t>
            </a:r>
            <a:endParaRPr/>
          </a:p>
        </p:txBody>
      </p:sp>
      <p:pic>
        <p:nvPicPr>
          <p:cNvPr descr="Open Chromebook laptop computer" id="99" name="Google Shape;99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52025" y="0"/>
            <a:ext cx="5591976" cy="3316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ortrait-oriented black smaptphone" id="100" name="Google Shape;10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52313" y="1779125"/>
            <a:ext cx="1675825" cy="3291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09175" y="290525"/>
            <a:ext cx="4142049" cy="2335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47300" y="2048125"/>
            <a:ext cx="1475988" cy="26613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/>
        </p:nvSpPr>
        <p:spPr>
          <a:xfrm>
            <a:off x="784600" y="784600"/>
            <a:ext cx="557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Algorithms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08" name="Google Shape;108;p19"/>
          <p:cNvSpPr txBox="1"/>
          <p:nvPr/>
        </p:nvSpPr>
        <p:spPr>
          <a:xfrm>
            <a:off x="1172050" y="1365800"/>
            <a:ext cx="5744100" cy="26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Being a web application the </a:t>
            </a:r>
            <a:r>
              <a:rPr lang="en"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major</a:t>
            </a:r>
            <a:r>
              <a:rPr lang="en" sz="16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 algorithms involved include but not limited to,</a:t>
            </a:r>
            <a:endParaRPr sz="16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Search - one can search for a particular product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Create - one can create an account or a product entity within the account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Update - one update </a:t>
            </a:r>
            <a:r>
              <a:rPr lang="en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an account or a product entity within the account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Read - one can read the real time data presented by the API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Delete  - some of the data entities can be deleted</a:t>
            </a:r>
            <a:endParaRPr sz="13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/>
        </p:nvSpPr>
        <p:spPr>
          <a:xfrm>
            <a:off x="968650" y="426200"/>
            <a:ext cx="5579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Snippets and appearance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14" name="Google Shape;114;p20"/>
          <p:cNvSpPr txBox="1"/>
          <p:nvPr/>
        </p:nvSpPr>
        <p:spPr>
          <a:xfrm>
            <a:off x="1375475" y="1113950"/>
            <a:ext cx="6828900" cy="346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Register user </a:t>
            </a:r>
            <a:r>
              <a:rPr lang="en"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snippets</a:t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insert_query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E8C9BB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INSERT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INTO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`customer_table` (</a:t>
            </a:r>
            <a:r>
              <a:rPr lang="en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user_name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 user_email, user_password, user_image, user_ip_address, user_address, user_mobile)</a:t>
            </a:r>
            <a:endParaRPr sz="900">
              <a:solidFill>
                <a:srgbClr val="CE9178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                </a:t>
            </a:r>
            <a:r>
              <a:rPr lang="en" sz="900">
                <a:solidFill>
                  <a:srgbClr val="569CD6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VALUES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('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user_username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', '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user_email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', '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hashed_password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', '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user_image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', '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user_ip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', '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user_address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', '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user_contact</a:t>
            </a:r>
            <a:r>
              <a:rPr lang="en" sz="900">
                <a:solidFill>
                  <a:srgbClr val="CE9178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')</a:t>
            </a:r>
            <a:r>
              <a:rPr lang="en" sz="900">
                <a:solidFill>
                  <a:srgbClr val="E8C9BB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>
              <a:solidFill>
                <a:srgbClr val="B4B4B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DADADA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      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sql_execute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=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DCDCAA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mysqli_query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($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con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,</a:t>
            </a:r>
            <a:r>
              <a:rPr lang="en" sz="900">
                <a:solidFill>
                  <a:srgbClr val="D4D4D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$</a:t>
            </a:r>
            <a:r>
              <a:rPr lang="en" sz="900">
                <a:solidFill>
                  <a:srgbClr val="9CDCFE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insert_query</a:t>
            </a:r>
            <a:r>
              <a:rPr lang="en" sz="900">
                <a:solidFill>
                  <a:srgbClr val="B4B4B4"/>
                </a:solidFill>
                <a:highlight>
                  <a:srgbClr val="1E1E1E"/>
                </a:highlight>
                <a:latin typeface="Courier New"/>
                <a:ea typeface="Courier New"/>
                <a:cs typeface="Courier New"/>
                <a:sym typeface="Courier New"/>
              </a:rPr>
              <a:t>);</a:t>
            </a:r>
            <a:endParaRPr sz="900">
              <a:solidFill>
                <a:srgbClr val="B4B4B4"/>
              </a:solidFill>
              <a:highlight>
                <a:srgbClr val="1E1E1E"/>
              </a:highlight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8003574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odern Writer">
  <a:themeElements>
    <a:clrScheme name="Modern Writer">
      <a:dk1>
        <a:srgbClr val="E91D63"/>
      </a:dk1>
      <a:lt1>
        <a:srgbClr val="FFFFFF"/>
      </a:lt1>
      <a:dk2>
        <a:srgbClr val="424242"/>
      </a:dk2>
      <a:lt2>
        <a:srgbClr val="999999"/>
      </a:lt2>
      <a:accent1>
        <a:srgbClr val="607D8B"/>
      </a:accent1>
      <a:accent2>
        <a:srgbClr val="673AB7"/>
      </a:accent2>
      <a:accent3>
        <a:srgbClr val="9C26B0"/>
      </a:accent3>
      <a:accent4>
        <a:srgbClr val="0090AC"/>
      </a:accent4>
      <a:accent5>
        <a:srgbClr val="01AFD1"/>
      </a:accent5>
      <a:accent6>
        <a:srgbClr val="F8E71C"/>
      </a:accent6>
      <a:hlink>
        <a:srgbClr val="01AFD1"/>
      </a:hlink>
      <a:folHlink>
        <a:srgbClr val="01AF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